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368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4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63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4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04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50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98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7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10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2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60E42-553F-4A5C-814A-FF1B377C4CE5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78F1-B120-4EF7-8B8D-E56974A5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27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467" y="2780928"/>
            <a:ext cx="77880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Особистий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реєстр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з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управління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конфліктами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287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416824" cy="1752600"/>
          </a:xfrm>
        </p:spPr>
        <p:txBody>
          <a:bodyPr>
            <a:noAutofit/>
          </a:bodyPr>
          <a:lstStyle/>
          <a:p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Використовувані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стресами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</a:t>
            </a: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яснення</a:t>
            </a: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суті і наслідків можливих змін у середовищі</a:t>
            </a:r>
            <a:endParaRPr lang="en-US" sz="2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Прийняття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певних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рішень</a:t>
            </a:r>
            <a:endParaRPr lang="ru-RU" sz="2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Змога говорити «Ні»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Налагодження стосунків з особами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Реальне бачення своїх можливостей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Відстоювання своєї думки</a:t>
            </a:r>
          </a:p>
          <a:p>
            <a:pPr marL="457200" indent="-457200">
              <a:buFont typeface="Wingdings" pitchFamily="2" charset="2"/>
              <a:buChar char="v"/>
            </a:pPr>
            <a:endParaRPr lang="uk-UA" sz="900" dirty="0" smtClean="0"/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61424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864096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4400" b="1" i="1" dirty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П</a:t>
            </a:r>
            <a:r>
              <a:rPr lang="ru-RU" sz="14400" b="1" i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риклад та метод </a:t>
            </a:r>
            <a:r>
              <a:rPr lang="ru-RU" sz="14400" b="1" i="1" dirty="0" err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розв’язання</a:t>
            </a:r>
            <a:r>
              <a:rPr lang="ru-RU" sz="14400" b="1" i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14400" b="1" i="1" dirty="0" err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внутрішньоособового</a:t>
            </a:r>
            <a:r>
              <a:rPr lang="ru-RU" sz="14400" b="1" i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14400" b="1" i="1" dirty="0" err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конфлікту</a:t>
            </a:r>
            <a:endParaRPr lang="ru-RU" sz="14400" b="1" i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uk-UA" sz="12800" i="1" dirty="0" smtClean="0">
                <a:solidFill>
                  <a:srgbClr val="C00000"/>
                </a:solidFill>
              </a:rPr>
              <a:t>Маємо ситуацію:</a:t>
            </a:r>
          </a:p>
          <a:p>
            <a:r>
              <a:rPr lang="uk-UA" sz="12800" i="1" dirty="0" smtClean="0">
                <a:solidFill>
                  <a:srgbClr val="C00000"/>
                </a:solidFill>
              </a:rPr>
              <a:t>Я відпочиваю від  тяжкого робочого дня,мама просить сходити в магазин по хліб , але я не хочу.</a:t>
            </a:r>
          </a:p>
          <a:p>
            <a:r>
              <a:rPr lang="uk-UA" sz="12800" i="1" dirty="0" smtClean="0">
                <a:solidFill>
                  <a:srgbClr val="C00000"/>
                </a:solidFill>
              </a:rPr>
              <a:t>Шляхи вирішення:</a:t>
            </a:r>
          </a:p>
          <a:p>
            <a:pPr marL="1143000" indent="-11430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</a:rPr>
              <a:t>Все ж таки піти в магазин, але купити ще собі солодощів</a:t>
            </a:r>
          </a:p>
          <a:p>
            <a:pPr marL="1143000" indent="-11430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</a:rPr>
              <a:t>Не піти, схиляючись на втому</a:t>
            </a:r>
          </a:p>
          <a:p>
            <a:pPr marL="1143000" indent="-11430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</a:rPr>
              <a:t>Пообіцяти, що піду і заснути</a:t>
            </a:r>
            <a:endParaRPr lang="ru-RU" sz="16000" b="1" i="1" dirty="0" smtClean="0">
              <a:solidFill>
                <a:srgbClr val="C00000"/>
              </a:solidFill>
            </a:endParaRPr>
          </a:p>
          <a:p>
            <a:r>
              <a:rPr lang="ru-RU" sz="12800" i="1" dirty="0">
                <a:solidFill>
                  <a:srgbClr val="C00000"/>
                </a:solidFill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94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92696"/>
            <a:ext cx="7488832" cy="5328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399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64096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Приклад 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та метод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розв’язання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конфлікту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між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особою та </a:t>
            </a:r>
            <a:r>
              <a:rPr lang="ru-RU" sz="1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групою</a:t>
            </a:r>
            <a:endParaRPr lang="ru-RU" sz="1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Маємо ситуацію: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</a:t>
            </a:r>
            <a:r>
              <a:rPr lang="uk-UA" sz="1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сижу</a:t>
            </a: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автобусі. В транспорт заходить 60-річна жінка. Я не звільнив місце для неї. Народ в автобусі обурюється і починає кричати, щоб я піднявся.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Шляхи вирішення: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Встати і виправдатись, що не побачив її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Продовжувати  сидіти , нічого не говорячи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Починати сваритися і  казати  що  я мав напружений  день.</a:t>
            </a:r>
            <a:endParaRPr lang="ru-RU" sz="12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22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488832" cy="54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294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568952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 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позитивні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функціонального</a:t>
            </a:r>
            <a:r>
              <a:rPr lang="ru-RU" sz="1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конфлікту</a:t>
            </a:r>
            <a:endParaRPr lang="ru-RU" sz="1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Маємо ситуацію: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Викладач застосовує на  своїй лекції незвичайні та цікаві  способи викладення матеріалу.</a:t>
            </a:r>
            <a:endParaRPr lang="ru-RU" sz="12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Позитивні результати: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Студенти отримують задоволення від лекції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Студенти отримують багато  </a:t>
            </a: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знань</a:t>
            </a:r>
            <a:endParaRPr lang="uk-UA" sz="128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Покращуються  стосунки між викладачем та студентами</a:t>
            </a:r>
          </a:p>
          <a:p>
            <a:pPr marL="457200" indent="-457200">
              <a:buFont typeface="Wingdings" pitchFamily="2" charset="2"/>
              <a:buChar char="v"/>
            </a:pPr>
            <a:endParaRPr lang="uk-UA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202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7592888" cy="1752600"/>
          </a:xfrm>
        </p:spPr>
        <p:txBody>
          <a:bodyPr>
            <a:normAutofit fontScale="25000" lnSpcReduction="20000"/>
          </a:bodyPr>
          <a:lstStyle/>
          <a:p>
            <a:r>
              <a:rPr lang="uk-UA" sz="1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 та негативні результати </a:t>
            </a:r>
            <a:r>
              <a:rPr lang="uk-UA" sz="128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дисфункціонального</a:t>
            </a:r>
            <a:r>
              <a:rPr lang="uk-UA" sz="1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конфлікту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Маємо ситуацію: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Викладач  дуже  погано викладає матеріал, і не відповідає на запитання. А іноді й не відвідує лекції.</a:t>
            </a:r>
          </a:p>
          <a:p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Негативні результати: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студентів послаблюється стимул до праці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студентів  погіршується настрій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Студенти ненавидять викладача</a:t>
            </a:r>
          </a:p>
          <a:p>
            <a:pPr marL="457200" indent="-457200">
              <a:buFont typeface="Wingdings" pitchFamily="2" charset="2"/>
              <a:buChar char="v"/>
            </a:pPr>
            <a:endParaRPr lang="uk-UA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53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48235"/>
            <a:ext cx="7776864" cy="5256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323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20880" cy="1752600"/>
          </a:xfrm>
        </p:spPr>
        <p:txBody>
          <a:bodyPr>
            <a:normAutofit fontScale="25000" lnSpcReduction="20000"/>
          </a:bodyPr>
          <a:lstStyle/>
          <a:p>
            <a:r>
              <a:rPr lang="uk-UA" sz="1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 усунути негативних результатів потрібно: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4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Докладно вивчати матеріал самому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Бути делікатним з викладачем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sz="14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попадатись під «гарячу руку»</a:t>
            </a:r>
          </a:p>
          <a:p>
            <a:pPr marL="457200" indent="-457200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41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269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Maksim Kitskaylo</cp:lastModifiedBy>
  <cp:revision>11</cp:revision>
  <dcterms:created xsi:type="dcterms:W3CDTF">2015-11-18T16:44:33Z</dcterms:created>
  <dcterms:modified xsi:type="dcterms:W3CDTF">2016-02-03T14:47:49Z</dcterms:modified>
</cp:coreProperties>
</file>